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9"/>
  </p:notesMasterIdLst>
  <p:handoutMasterIdLst>
    <p:handoutMasterId r:id="rId40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85" autoAdjust="0"/>
    <p:restoredTop sz="96925" autoAdjust="0"/>
  </p:normalViewPr>
  <p:slideViewPr>
    <p:cSldViewPr snapToGrid="0">
      <p:cViewPr varScale="1">
        <p:scale>
          <a:sx n="113" d="100"/>
          <a:sy n="113" d="100"/>
        </p:scale>
        <p:origin x="200" y="960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republic.com/article/apache-hadoop-the-smart-persons-guid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</a:t>
            </a:r>
            <a:r>
              <a:rPr lang="en-US" sz="1800" dirty="0" err="1"/>
              <a:t>Dr</a:t>
            </a:r>
            <a:r>
              <a:rPr lang="en-US" sz="1800" dirty="0"/>
              <a:t> David Glance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2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7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97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of </a:t>
            </a:r>
            <a:r>
              <a:rPr lang="en-US" dirty="0" err="1"/>
              <a:t>pdf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1E1E3-1FBE-FE41-940A-9F84A0E90031}"/>
              </a:ext>
            </a:extLst>
          </p:cNvPr>
          <p:cNvSpPr txBox="1"/>
          <p:nvPr/>
        </p:nvSpPr>
        <p:spPr>
          <a:xfrm>
            <a:off x="5867400" y="5353596"/>
            <a:ext cx="54864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As we go down this chart, the clustering strategies have more tendency to transitively group points even if they are not nearby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	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56177</TotalTime>
  <Words>1779</Words>
  <Application>Microsoft Macintosh PowerPoint</Application>
  <PresentationFormat>Widescreen</PresentationFormat>
  <Paragraphs>334</Paragraphs>
  <Slides>37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4156</cp:revision>
  <dcterms:created xsi:type="dcterms:W3CDTF">1999-05-23T11:18:07Z</dcterms:created>
  <dcterms:modified xsi:type="dcterms:W3CDTF">2018-05-14T13:45:26Z</dcterms:modified>
  <cp:category>Lecture</cp:category>
</cp:coreProperties>
</file>